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65" r:id="rId6"/>
    <p:sldId id="266" r:id="rId7"/>
    <p:sldId id="267" r:id="rId8"/>
    <p:sldId id="268" r:id="rId9"/>
    <p:sldId id="270" r:id="rId10"/>
    <p:sldId id="271" r:id="rId11"/>
    <p:sldId id="272" r:id="rId12"/>
    <p:sldId id="274" r:id="rId13"/>
    <p:sldId id="269" r:id="rId14"/>
    <p:sldId id="275" r:id="rId15"/>
    <p:sldId id="276" r:id="rId16"/>
    <p:sldId id="278" r:id="rId17"/>
    <p:sldId id="279" r:id="rId18"/>
    <p:sldId id="281" r:id="rId19"/>
    <p:sldId id="282" r:id="rId20"/>
    <p:sldId id="283" r:id="rId21"/>
    <p:sldId id="284" r:id="rId22"/>
    <p:sldId id="287" r:id="rId23"/>
    <p:sldId id="289" r:id="rId24"/>
    <p:sldId id="290" r:id="rId25"/>
    <p:sldId id="257" r:id="rId26"/>
    <p:sldId id="258" r:id="rId27"/>
    <p:sldId id="261" r:id="rId28"/>
    <p:sldId id="262" r:id="rId29"/>
    <p:sldId id="264" r:id="rId30"/>
    <p:sldId id="273" r:id="rId31"/>
    <p:sldId id="277" r:id="rId32"/>
    <p:sldId id="280" r:id="rId33"/>
    <p:sldId id="285" r:id="rId34"/>
    <p:sldId id="286" r:id="rId35"/>
    <p:sldId id="288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a hussha" userId="bff018f26ce4728c" providerId="LiveId" clId="{6CEC807C-C5A8-44A6-9555-1A620ACD486B}"/>
    <pc:docChg chg="undo custSel addSld modSld sldOrd">
      <pc:chgData name="alaa hussha" userId="bff018f26ce4728c" providerId="LiveId" clId="{6CEC807C-C5A8-44A6-9555-1A620ACD486B}" dt="2022-04-24T00:22:41.151" v="443"/>
      <pc:docMkLst>
        <pc:docMk/>
      </pc:docMkLst>
      <pc:sldChg chg="addSp delSp modSp mod">
        <pc:chgData name="alaa hussha" userId="bff018f26ce4728c" providerId="LiveId" clId="{6CEC807C-C5A8-44A6-9555-1A620ACD486B}" dt="2022-04-24T00:18:13.066" v="408" actId="20577"/>
        <pc:sldMkLst>
          <pc:docMk/>
          <pc:sldMk cId="335469418" sldId="256"/>
        </pc:sldMkLst>
        <pc:spChg chg="mod">
          <ac:chgData name="alaa hussha" userId="bff018f26ce4728c" providerId="LiveId" clId="{6CEC807C-C5A8-44A6-9555-1A620ACD486B}" dt="2022-04-24T00:18:13.066" v="408" actId="20577"/>
          <ac:spMkLst>
            <pc:docMk/>
            <pc:sldMk cId="335469418" sldId="256"/>
            <ac:spMk id="4" creationId="{EBFC9025-5A2D-4B13-AD60-292CDABA5CAE}"/>
          </ac:spMkLst>
        </pc:spChg>
        <pc:spChg chg="mod">
          <ac:chgData name="alaa hussha" userId="bff018f26ce4728c" providerId="LiveId" clId="{6CEC807C-C5A8-44A6-9555-1A620ACD486B}" dt="2022-04-23T05:47:38.870" v="391" actId="122"/>
          <ac:spMkLst>
            <pc:docMk/>
            <pc:sldMk cId="335469418" sldId="256"/>
            <ac:spMk id="5" creationId="{2C0194AB-F804-4252-97D6-016D7467C9E5}"/>
          </ac:spMkLst>
        </pc:spChg>
        <pc:graphicFrameChg chg="add del mod">
          <ac:chgData name="alaa hussha" userId="bff018f26ce4728c" providerId="LiveId" clId="{6CEC807C-C5A8-44A6-9555-1A620ACD486B}" dt="2022-04-23T05:28:32.707" v="239"/>
          <ac:graphicFrameMkLst>
            <pc:docMk/>
            <pc:sldMk cId="335469418" sldId="256"/>
            <ac:graphicFrameMk id="2" creationId="{4933C6F9-1B0E-4E6E-9F01-1274EF8199D2}"/>
          </ac:graphicFrameMkLst>
        </pc:graphicFrameChg>
      </pc:sldChg>
      <pc:sldChg chg="modSp new mod ord">
        <pc:chgData name="alaa hussha" userId="bff018f26ce4728c" providerId="LiveId" clId="{6CEC807C-C5A8-44A6-9555-1A620ACD486B}" dt="2022-04-24T00:20:39.524" v="423"/>
        <pc:sldMkLst>
          <pc:docMk/>
          <pc:sldMk cId="2790944866" sldId="257"/>
        </pc:sldMkLst>
        <pc:spChg chg="mod">
          <ac:chgData name="alaa hussha" userId="bff018f26ce4728c" providerId="LiveId" clId="{6CEC807C-C5A8-44A6-9555-1A620ACD486B}" dt="2022-04-24T00:20:39.524" v="423"/>
          <ac:spMkLst>
            <pc:docMk/>
            <pc:sldMk cId="2790944866" sldId="257"/>
            <ac:spMk id="2" creationId="{BBAD05C3-25D7-4152-9CC4-1013A05DC529}"/>
          </ac:spMkLst>
        </pc:spChg>
        <pc:spChg chg="mod">
          <ac:chgData name="alaa hussha" userId="bff018f26ce4728c" providerId="LiveId" clId="{6CEC807C-C5A8-44A6-9555-1A620ACD486B}" dt="2022-04-23T05:47:29.414" v="390" actId="5793"/>
          <ac:spMkLst>
            <pc:docMk/>
            <pc:sldMk cId="2790944866" sldId="257"/>
            <ac:spMk id="3" creationId="{1F711F96-B025-48B3-941D-5D8B2D3E55FB}"/>
          </ac:spMkLst>
        </pc:spChg>
      </pc:sldChg>
      <pc:sldChg chg="modSp new mod ord">
        <pc:chgData name="alaa hussha" userId="bff018f26ce4728c" providerId="LiveId" clId="{6CEC807C-C5A8-44A6-9555-1A620ACD486B}" dt="2022-04-24T00:20:50.252" v="425"/>
        <pc:sldMkLst>
          <pc:docMk/>
          <pc:sldMk cId="3918102720" sldId="258"/>
        </pc:sldMkLst>
        <pc:spChg chg="mod">
          <ac:chgData name="alaa hussha" userId="bff018f26ce4728c" providerId="LiveId" clId="{6CEC807C-C5A8-44A6-9555-1A620ACD486B}" dt="2022-04-24T00:20:50.252" v="425"/>
          <ac:spMkLst>
            <pc:docMk/>
            <pc:sldMk cId="3918102720" sldId="258"/>
            <ac:spMk id="2" creationId="{406026BA-70DD-415A-A0CA-A6B450CE7522}"/>
          </ac:spMkLst>
        </pc:spChg>
        <pc:spChg chg="mod">
          <ac:chgData name="alaa hussha" userId="bff018f26ce4728c" providerId="LiveId" clId="{6CEC807C-C5A8-44A6-9555-1A620ACD486B}" dt="2022-04-23T05:47:25.410" v="388" actId="122"/>
          <ac:spMkLst>
            <pc:docMk/>
            <pc:sldMk cId="3918102720" sldId="258"/>
            <ac:spMk id="3" creationId="{C0819C43-E3F1-49D3-AA52-3EFD7E5F6A0D}"/>
          </ac:spMkLst>
        </pc:spChg>
      </pc:sldChg>
      <pc:sldChg chg="modSp new mod">
        <pc:chgData name="alaa hussha" userId="bff018f26ce4728c" providerId="LiveId" clId="{6CEC807C-C5A8-44A6-9555-1A620ACD486B}" dt="2022-04-23T05:47:20.995" v="387" actId="122"/>
        <pc:sldMkLst>
          <pc:docMk/>
          <pc:sldMk cId="4035015619" sldId="259"/>
        </pc:sldMkLst>
        <pc:spChg chg="mod">
          <ac:chgData name="alaa hussha" userId="bff018f26ce4728c" providerId="LiveId" clId="{6CEC807C-C5A8-44A6-9555-1A620ACD486B}" dt="2022-04-23T05:29:36.249" v="251" actId="122"/>
          <ac:spMkLst>
            <pc:docMk/>
            <pc:sldMk cId="4035015619" sldId="259"/>
            <ac:spMk id="2" creationId="{514ED090-0ACC-411C-A642-6AA90CDD0DDA}"/>
          </ac:spMkLst>
        </pc:spChg>
        <pc:spChg chg="mod">
          <ac:chgData name="alaa hussha" userId="bff018f26ce4728c" providerId="LiveId" clId="{6CEC807C-C5A8-44A6-9555-1A620ACD486B}" dt="2022-04-23T05:47:20.995" v="387" actId="122"/>
          <ac:spMkLst>
            <pc:docMk/>
            <pc:sldMk cId="4035015619" sldId="259"/>
            <ac:spMk id="3" creationId="{4C56A751-69AA-4574-B41D-B0A29995878A}"/>
          </ac:spMkLst>
        </pc:spChg>
      </pc:sldChg>
      <pc:sldChg chg="modSp new mod">
        <pc:chgData name="alaa hussha" userId="bff018f26ce4728c" providerId="LiveId" clId="{6CEC807C-C5A8-44A6-9555-1A620ACD486B}" dt="2022-04-23T05:47:17.325" v="386" actId="122"/>
        <pc:sldMkLst>
          <pc:docMk/>
          <pc:sldMk cId="2973703323" sldId="260"/>
        </pc:sldMkLst>
        <pc:spChg chg="mod">
          <ac:chgData name="alaa hussha" userId="bff018f26ce4728c" providerId="LiveId" clId="{6CEC807C-C5A8-44A6-9555-1A620ACD486B}" dt="2022-04-23T05:29:55.374" v="255" actId="122"/>
          <ac:spMkLst>
            <pc:docMk/>
            <pc:sldMk cId="2973703323" sldId="260"/>
            <ac:spMk id="2" creationId="{80E9BC8B-4A4F-45C7-9BAA-A06C08163702}"/>
          </ac:spMkLst>
        </pc:spChg>
        <pc:spChg chg="mod">
          <ac:chgData name="alaa hussha" userId="bff018f26ce4728c" providerId="LiveId" clId="{6CEC807C-C5A8-44A6-9555-1A620ACD486B}" dt="2022-04-23T05:47:17.325" v="386" actId="122"/>
          <ac:spMkLst>
            <pc:docMk/>
            <pc:sldMk cId="2973703323" sldId="260"/>
            <ac:spMk id="3" creationId="{86D91F30-ADDF-46FB-84D3-E30F05F9ACFE}"/>
          </ac:spMkLst>
        </pc:spChg>
      </pc:sldChg>
      <pc:sldChg chg="modSp new mod ord">
        <pc:chgData name="alaa hussha" userId="bff018f26ce4728c" providerId="LiveId" clId="{6CEC807C-C5A8-44A6-9555-1A620ACD486B}" dt="2022-04-24T00:21:02.898" v="427"/>
        <pc:sldMkLst>
          <pc:docMk/>
          <pc:sldMk cId="1236739308" sldId="261"/>
        </pc:sldMkLst>
        <pc:spChg chg="mod">
          <ac:chgData name="alaa hussha" userId="bff018f26ce4728c" providerId="LiveId" clId="{6CEC807C-C5A8-44A6-9555-1A620ACD486B}" dt="2022-04-24T00:21:02.898" v="427"/>
          <ac:spMkLst>
            <pc:docMk/>
            <pc:sldMk cId="1236739308" sldId="261"/>
            <ac:spMk id="2" creationId="{9B3985AF-D34A-4CEF-AC6F-E6BB47507E08}"/>
          </ac:spMkLst>
        </pc:spChg>
        <pc:spChg chg="mod">
          <ac:chgData name="alaa hussha" userId="bff018f26ce4728c" providerId="LiveId" clId="{6CEC807C-C5A8-44A6-9555-1A620ACD486B}" dt="2022-04-23T05:30:17.063" v="260" actId="5793"/>
          <ac:spMkLst>
            <pc:docMk/>
            <pc:sldMk cId="1236739308" sldId="261"/>
            <ac:spMk id="3" creationId="{10DF5AC6-1865-4842-A87E-68A07E382C3E}"/>
          </ac:spMkLst>
        </pc:spChg>
      </pc:sldChg>
      <pc:sldChg chg="modSp new mod ord">
        <pc:chgData name="alaa hussha" userId="bff018f26ce4728c" providerId="LiveId" clId="{6CEC807C-C5A8-44A6-9555-1A620ACD486B}" dt="2022-04-24T00:21:13.359" v="429"/>
        <pc:sldMkLst>
          <pc:docMk/>
          <pc:sldMk cId="2219521288" sldId="262"/>
        </pc:sldMkLst>
        <pc:spChg chg="mod">
          <ac:chgData name="alaa hussha" userId="bff018f26ce4728c" providerId="LiveId" clId="{6CEC807C-C5A8-44A6-9555-1A620ACD486B}" dt="2022-04-24T00:21:13.359" v="429"/>
          <ac:spMkLst>
            <pc:docMk/>
            <pc:sldMk cId="2219521288" sldId="262"/>
            <ac:spMk id="2" creationId="{DA44B9E3-9F32-4F85-8D89-D59FD200D69F}"/>
          </ac:spMkLst>
        </pc:spChg>
        <pc:spChg chg="mod">
          <ac:chgData name="alaa hussha" userId="bff018f26ce4728c" providerId="LiveId" clId="{6CEC807C-C5A8-44A6-9555-1A620ACD486B}" dt="2022-04-23T05:47:13.399" v="385" actId="122"/>
          <ac:spMkLst>
            <pc:docMk/>
            <pc:sldMk cId="2219521288" sldId="262"/>
            <ac:spMk id="3" creationId="{A82683E1-4102-4110-8F5D-BA6C95BDB2C8}"/>
          </ac:spMkLst>
        </pc:spChg>
      </pc:sldChg>
      <pc:sldChg chg="modSp new mod">
        <pc:chgData name="alaa hussha" userId="bff018f26ce4728c" providerId="LiveId" clId="{6CEC807C-C5A8-44A6-9555-1A620ACD486B}" dt="2022-04-23T05:47:10.669" v="384" actId="122"/>
        <pc:sldMkLst>
          <pc:docMk/>
          <pc:sldMk cId="4116044440" sldId="263"/>
        </pc:sldMkLst>
        <pc:spChg chg="mod">
          <ac:chgData name="alaa hussha" userId="bff018f26ce4728c" providerId="LiveId" clId="{6CEC807C-C5A8-44A6-9555-1A620ACD486B}" dt="2022-04-23T05:32:08.540" v="268" actId="122"/>
          <ac:spMkLst>
            <pc:docMk/>
            <pc:sldMk cId="4116044440" sldId="263"/>
            <ac:spMk id="2" creationId="{74167E37-620F-41C8-9D10-01C94357B3BA}"/>
          </ac:spMkLst>
        </pc:spChg>
        <pc:spChg chg="mod">
          <ac:chgData name="alaa hussha" userId="bff018f26ce4728c" providerId="LiveId" clId="{6CEC807C-C5A8-44A6-9555-1A620ACD486B}" dt="2022-04-23T05:47:10.669" v="384" actId="122"/>
          <ac:spMkLst>
            <pc:docMk/>
            <pc:sldMk cId="4116044440" sldId="263"/>
            <ac:spMk id="3" creationId="{39A6A490-B417-4BD5-853F-CF04901C71EE}"/>
          </ac:spMkLst>
        </pc:spChg>
      </pc:sldChg>
      <pc:sldChg chg="modSp new mod ord">
        <pc:chgData name="alaa hussha" userId="bff018f26ce4728c" providerId="LiveId" clId="{6CEC807C-C5A8-44A6-9555-1A620ACD486B}" dt="2022-04-24T00:21:30.307" v="431"/>
        <pc:sldMkLst>
          <pc:docMk/>
          <pc:sldMk cId="768679030" sldId="264"/>
        </pc:sldMkLst>
        <pc:spChg chg="mod">
          <ac:chgData name="alaa hussha" userId="bff018f26ce4728c" providerId="LiveId" clId="{6CEC807C-C5A8-44A6-9555-1A620ACD486B}" dt="2022-04-24T00:21:30.307" v="431"/>
          <ac:spMkLst>
            <pc:docMk/>
            <pc:sldMk cId="768679030" sldId="264"/>
            <ac:spMk id="2" creationId="{A2FF659E-FCE6-43FD-84D0-B4CA8F776B43}"/>
          </ac:spMkLst>
        </pc:spChg>
        <pc:spChg chg="mod">
          <ac:chgData name="alaa hussha" userId="bff018f26ce4728c" providerId="LiveId" clId="{6CEC807C-C5A8-44A6-9555-1A620ACD486B}" dt="2022-04-23T05:47:04.955" v="383" actId="122"/>
          <ac:spMkLst>
            <pc:docMk/>
            <pc:sldMk cId="768679030" sldId="264"/>
            <ac:spMk id="3" creationId="{A8C79515-5DC7-4A17-AEA3-8B7D7E285864}"/>
          </ac:spMkLst>
        </pc:spChg>
      </pc:sldChg>
      <pc:sldChg chg="modSp new mod">
        <pc:chgData name="alaa hussha" userId="bff018f26ce4728c" providerId="LiveId" clId="{6CEC807C-C5A8-44A6-9555-1A620ACD486B}" dt="2022-04-23T05:47:02.646" v="382" actId="122"/>
        <pc:sldMkLst>
          <pc:docMk/>
          <pc:sldMk cId="1822178530" sldId="265"/>
        </pc:sldMkLst>
        <pc:spChg chg="mod">
          <ac:chgData name="alaa hussha" userId="bff018f26ce4728c" providerId="LiveId" clId="{6CEC807C-C5A8-44A6-9555-1A620ACD486B}" dt="2022-04-23T05:32:43.315" v="275" actId="122"/>
          <ac:spMkLst>
            <pc:docMk/>
            <pc:sldMk cId="1822178530" sldId="265"/>
            <ac:spMk id="2" creationId="{B1BC28AD-6840-4A4C-9A6E-991CE9FCFA66}"/>
          </ac:spMkLst>
        </pc:spChg>
        <pc:spChg chg="mod">
          <ac:chgData name="alaa hussha" userId="bff018f26ce4728c" providerId="LiveId" clId="{6CEC807C-C5A8-44A6-9555-1A620ACD486B}" dt="2022-04-23T05:47:02.646" v="382" actId="122"/>
          <ac:spMkLst>
            <pc:docMk/>
            <pc:sldMk cId="1822178530" sldId="265"/>
            <ac:spMk id="3" creationId="{9888E927-7D67-41B7-9DC3-2DF86E7F54FF}"/>
          </ac:spMkLst>
        </pc:spChg>
      </pc:sldChg>
      <pc:sldChg chg="modSp new mod">
        <pc:chgData name="alaa hussha" userId="bff018f26ce4728c" providerId="LiveId" clId="{6CEC807C-C5A8-44A6-9555-1A620ACD486B}" dt="2022-04-23T05:46:59.187" v="381" actId="122"/>
        <pc:sldMkLst>
          <pc:docMk/>
          <pc:sldMk cId="3942072707" sldId="266"/>
        </pc:sldMkLst>
        <pc:spChg chg="mod">
          <ac:chgData name="alaa hussha" userId="bff018f26ce4728c" providerId="LiveId" clId="{6CEC807C-C5A8-44A6-9555-1A620ACD486B}" dt="2022-04-23T05:33:07.570" v="280" actId="122"/>
          <ac:spMkLst>
            <pc:docMk/>
            <pc:sldMk cId="3942072707" sldId="266"/>
            <ac:spMk id="2" creationId="{F32980D0-9565-4237-9145-6DE09F1CF632}"/>
          </ac:spMkLst>
        </pc:spChg>
        <pc:spChg chg="mod">
          <ac:chgData name="alaa hussha" userId="bff018f26ce4728c" providerId="LiveId" clId="{6CEC807C-C5A8-44A6-9555-1A620ACD486B}" dt="2022-04-23T05:46:59.187" v="381" actId="122"/>
          <ac:spMkLst>
            <pc:docMk/>
            <pc:sldMk cId="3942072707" sldId="266"/>
            <ac:spMk id="3" creationId="{220E7DAD-AD34-4E6F-88D6-D270B3776312}"/>
          </ac:spMkLst>
        </pc:spChg>
      </pc:sldChg>
      <pc:sldChg chg="modSp new mod">
        <pc:chgData name="alaa hussha" userId="bff018f26ce4728c" providerId="LiveId" clId="{6CEC807C-C5A8-44A6-9555-1A620ACD486B}" dt="2022-04-23T05:46:56.248" v="380" actId="122"/>
        <pc:sldMkLst>
          <pc:docMk/>
          <pc:sldMk cId="1116822066" sldId="267"/>
        </pc:sldMkLst>
        <pc:spChg chg="mod">
          <ac:chgData name="alaa hussha" userId="bff018f26ce4728c" providerId="LiveId" clId="{6CEC807C-C5A8-44A6-9555-1A620ACD486B}" dt="2022-04-23T05:33:24.686" v="283" actId="122"/>
          <ac:spMkLst>
            <pc:docMk/>
            <pc:sldMk cId="1116822066" sldId="267"/>
            <ac:spMk id="2" creationId="{AB73A9F4-0D55-4E0D-BF8E-B52CF6AE8C46}"/>
          </ac:spMkLst>
        </pc:spChg>
        <pc:spChg chg="mod">
          <ac:chgData name="alaa hussha" userId="bff018f26ce4728c" providerId="LiveId" clId="{6CEC807C-C5A8-44A6-9555-1A620ACD486B}" dt="2022-04-23T05:46:56.248" v="380" actId="122"/>
          <ac:spMkLst>
            <pc:docMk/>
            <pc:sldMk cId="1116822066" sldId="267"/>
            <ac:spMk id="3" creationId="{5BC469A6-FD13-406A-BBED-DAB5988FE8B7}"/>
          </ac:spMkLst>
        </pc:spChg>
      </pc:sldChg>
      <pc:sldChg chg="modSp new mod">
        <pc:chgData name="alaa hussha" userId="bff018f26ce4728c" providerId="LiveId" clId="{6CEC807C-C5A8-44A6-9555-1A620ACD486B}" dt="2022-04-23T05:46:53.105" v="379" actId="122"/>
        <pc:sldMkLst>
          <pc:docMk/>
          <pc:sldMk cId="3350592946" sldId="268"/>
        </pc:sldMkLst>
        <pc:spChg chg="mod">
          <ac:chgData name="alaa hussha" userId="bff018f26ce4728c" providerId="LiveId" clId="{6CEC807C-C5A8-44A6-9555-1A620ACD486B}" dt="2022-04-23T05:39:30.593" v="288" actId="20577"/>
          <ac:spMkLst>
            <pc:docMk/>
            <pc:sldMk cId="3350592946" sldId="268"/>
            <ac:spMk id="2" creationId="{36B403AB-A439-4832-84EB-B5F8C27966C9}"/>
          </ac:spMkLst>
        </pc:spChg>
        <pc:spChg chg="mod">
          <ac:chgData name="alaa hussha" userId="bff018f26ce4728c" providerId="LiveId" clId="{6CEC807C-C5A8-44A6-9555-1A620ACD486B}" dt="2022-04-23T05:46:53.105" v="379" actId="122"/>
          <ac:spMkLst>
            <pc:docMk/>
            <pc:sldMk cId="3350592946" sldId="268"/>
            <ac:spMk id="3" creationId="{9788D853-237F-4398-9BD1-EA6C30D18393}"/>
          </ac:spMkLst>
        </pc:spChg>
      </pc:sldChg>
      <pc:sldChg chg="modSp new mod">
        <pc:chgData name="alaa hussha" userId="bff018f26ce4728c" providerId="LiveId" clId="{6CEC807C-C5A8-44A6-9555-1A620ACD486B}" dt="2022-04-23T05:46:25.519" v="373" actId="122"/>
        <pc:sldMkLst>
          <pc:docMk/>
          <pc:sldMk cId="2846652583" sldId="269"/>
        </pc:sldMkLst>
        <pc:spChg chg="mod">
          <ac:chgData name="alaa hussha" userId="bff018f26ce4728c" providerId="LiveId" clId="{6CEC807C-C5A8-44A6-9555-1A620ACD486B}" dt="2022-04-23T05:40:53.970" v="306" actId="122"/>
          <ac:spMkLst>
            <pc:docMk/>
            <pc:sldMk cId="2846652583" sldId="269"/>
            <ac:spMk id="2" creationId="{6EB8EE2B-5963-4482-83A9-552C984A7837}"/>
          </ac:spMkLst>
        </pc:spChg>
        <pc:spChg chg="mod">
          <ac:chgData name="alaa hussha" userId="bff018f26ce4728c" providerId="LiveId" clId="{6CEC807C-C5A8-44A6-9555-1A620ACD486B}" dt="2022-04-23T05:46:25.519" v="373" actId="122"/>
          <ac:spMkLst>
            <pc:docMk/>
            <pc:sldMk cId="2846652583" sldId="269"/>
            <ac:spMk id="3" creationId="{63F0BBA2-E7D6-4652-A1BC-35825F314B8A}"/>
          </ac:spMkLst>
        </pc:spChg>
      </pc:sldChg>
      <pc:sldChg chg="modSp new mod">
        <pc:chgData name="alaa hussha" userId="bff018f26ce4728c" providerId="LiveId" clId="{6CEC807C-C5A8-44A6-9555-1A620ACD486B}" dt="2022-04-23T05:46:48.519" v="378" actId="122"/>
        <pc:sldMkLst>
          <pc:docMk/>
          <pc:sldMk cId="1078746317" sldId="270"/>
        </pc:sldMkLst>
        <pc:spChg chg="mod">
          <ac:chgData name="alaa hussha" userId="bff018f26ce4728c" providerId="LiveId" clId="{6CEC807C-C5A8-44A6-9555-1A620ACD486B}" dt="2022-04-23T05:39:36.709" v="291" actId="122"/>
          <ac:spMkLst>
            <pc:docMk/>
            <pc:sldMk cId="1078746317" sldId="270"/>
            <ac:spMk id="2" creationId="{7B3A7773-1C66-4C14-82B2-57F9E5C8A4D9}"/>
          </ac:spMkLst>
        </pc:spChg>
        <pc:spChg chg="mod">
          <ac:chgData name="alaa hussha" userId="bff018f26ce4728c" providerId="LiveId" clId="{6CEC807C-C5A8-44A6-9555-1A620ACD486B}" dt="2022-04-23T05:46:48.519" v="378" actId="122"/>
          <ac:spMkLst>
            <pc:docMk/>
            <pc:sldMk cId="1078746317" sldId="270"/>
            <ac:spMk id="3" creationId="{B0AF40E2-FFEA-4F13-855A-2432F931E096}"/>
          </ac:spMkLst>
        </pc:spChg>
      </pc:sldChg>
      <pc:sldChg chg="modSp new mod">
        <pc:chgData name="alaa hussha" userId="bff018f26ce4728c" providerId="LiveId" clId="{6CEC807C-C5A8-44A6-9555-1A620ACD486B}" dt="2022-04-23T05:46:43.067" v="377" actId="122"/>
        <pc:sldMkLst>
          <pc:docMk/>
          <pc:sldMk cId="2848503658" sldId="271"/>
        </pc:sldMkLst>
        <pc:spChg chg="mod">
          <ac:chgData name="alaa hussha" userId="bff018f26ce4728c" providerId="LiveId" clId="{6CEC807C-C5A8-44A6-9555-1A620ACD486B}" dt="2022-04-23T05:39:51.124" v="294" actId="122"/>
          <ac:spMkLst>
            <pc:docMk/>
            <pc:sldMk cId="2848503658" sldId="271"/>
            <ac:spMk id="2" creationId="{DEB0E3A6-F6EC-4C48-A563-28C8B31DD08D}"/>
          </ac:spMkLst>
        </pc:spChg>
        <pc:spChg chg="mod">
          <ac:chgData name="alaa hussha" userId="bff018f26ce4728c" providerId="LiveId" clId="{6CEC807C-C5A8-44A6-9555-1A620ACD486B}" dt="2022-04-23T05:46:43.067" v="377" actId="122"/>
          <ac:spMkLst>
            <pc:docMk/>
            <pc:sldMk cId="2848503658" sldId="271"/>
            <ac:spMk id="3" creationId="{01A56417-62E6-49FE-AF27-EEE4E00C1D43}"/>
          </ac:spMkLst>
        </pc:spChg>
      </pc:sldChg>
      <pc:sldChg chg="modSp new mod">
        <pc:chgData name="alaa hussha" userId="bff018f26ce4728c" providerId="LiveId" clId="{6CEC807C-C5A8-44A6-9555-1A620ACD486B}" dt="2022-04-23T05:46:35.781" v="376" actId="122"/>
        <pc:sldMkLst>
          <pc:docMk/>
          <pc:sldMk cId="868569530" sldId="272"/>
        </pc:sldMkLst>
        <pc:spChg chg="mod">
          <ac:chgData name="alaa hussha" userId="bff018f26ce4728c" providerId="LiveId" clId="{6CEC807C-C5A8-44A6-9555-1A620ACD486B}" dt="2022-04-23T05:40:04.970" v="297" actId="122"/>
          <ac:spMkLst>
            <pc:docMk/>
            <pc:sldMk cId="868569530" sldId="272"/>
            <ac:spMk id="2" creationId="{F51D5C46-6AE6-4E2C-939E-57AAC521D179}"/>
          </ac:spMkLst>
        </pc:spChg>
        <pc:spChg chg="mod">
          <ac:chgData name="alaa hussha" userId="bff018f26ce4728c" providerId="LiveId" clId="{6CEC807C-C5A8-44A6-9555-1A620ACD486B}" dt="2022-04-23T05:46:35.781" v="376" actId="122"/>
          <ac:spMkLst>
            <pc:docMk/>
            <pc:sldMk cId="868569530" sldId="272"/>
            <ac:spMk id="3" creationId="{7EC6D71E-44EF-44A0-99E0-25FD9410AF5F}"/>
          </ac:spMkLst>
        </pc:spChg>
      </pc:sldChg>
      <pc:sldChg chg="modSp new mod ord">
        <pc:chgData name="alaa hussha" userId="bff018f26ce4728c" providerId="LiveId" clId="{6CEC807C-C5A8-44A6-9555-1A620ACD486B}" dt="2022-04-24T00:21:40.266" v="433"/>
        <pc:sldMkLst>
          <pc:docMk/>
          <pc:sldMk cId="3231761210" sldId="273"/>
        </pc:sldMkLst>
        <pc:spChg chg="mod">
          <ac:chgData name="alaa hussha" userId="bff018f26ce4728c" providerId="LiveId" clId="{6CEC807C-C5A8-44A6-9555-1A620ACD486B}" dt="2022-04-24T00:21:40.266" v="433"/>
          <ac:spMkLst>
            <pc:docMk/>
            <pc:sldMk cId="3231761210" sldId="273"/>
            <ac:spMk id="2" creationId="{9E2F0889-73B8-4620-892D-A1ED2B2A070B}"/>
          </ac:spMkLst>
        </pc:spChg>
        <pc:spChg chg="mod">
          <ac:chgData name="alaa hussha" userId="bff018f26ce4728c" providerId="LiveId" clId="{6CEC807C-C5A8-44A6-9555-1A620ACD486B}" dt="2022-04-23T05:46:32.625" v="375" actId="122"/>
          <ac:spMkLst>
            <pc:docMk/>
            <pc:sldMk cId="3231761210" sldId="273"/>
            <ac:spMk id="3" creationId="{7FA1A9FE-9336-41E5-AB26-42328DD33703}"/>
          </ac:spMkLst>
        </pc:spChg>
      </pc:sldChg>
      <pc:sldChg chg="modSp new mod">
        <pc:chgData name="alaa hussha" userId="bff018f26ce4728c" providerId="LiveId" clId="{6CEC807C-C5A8-44A6-9555-1A620ACD486B}" dt="2022-04-23T05:46:27.983" v="374" actId="122"/>
        <pc:sldMkLst>
          <pc:docMk/>
          <pc:sldMk cId="1866711980" sldId="274"/>
        </pc:sldMkLst>
        <pc:spChg chg="mod">
          <ac:chgData name="alaa hussha" userId="bff018f26ce4728c" providerId="LiveId" clId="{6CEC807C-C5A8-44A6-9555-1A620ACD486B}" dt="2022-04-23T05:40:32.004" v="303" actId="122"/>
          <ac:spMkLst>
            <pc:docMk/>
            <pc:sldMk cId="1866711980" sldId="274"/>
            <ac:spMk id="2" creationId="{C17FBBD2-CCFB-46C1-8CF8-B81AAEA4E5C5}"/>
          </ac:spMkLst>
        </pc:spChg>
        <pc:spChg chg="mod">
          <ac:chgData name="alaa hussha" userId="bff018f26ce4728c" providerId="LiveId" clId="{6CEC807C-C5A8-44A6-9555-1A620ACD486B}" dt="2022-04-23T05:46:27.983" v="374" actId="122"/>
          <ac:spMkLst>
            <pc:docMk/>
            <pc:sldMk cId="1866711980" sldId="274"/>
            <ac:spMk id="3" creationId="{236D7F38-852B-4F51-B601-5817825DB306}"/>
          </ac:spMkLst>
        </pc:spChg>
      </pc:sldChg>
      <pc:sldChg chg="modSp new mod ord">
        <pc:chgData name="alaa hussha" userId="bff018f26ce4728c" providerId="LiveId" clId="{6CEC807C-C5A8-44A6-9555-1A620ACD486B}" dt="2022-04-23T05:46:22.766" v="372" actId="122"/>
        <pc:sldMkLst>
          <pc:docMk/>
          <pc:sldMk cId="2378478764" sldId="275"/>
        </pc:sldMkLst>
        <pc:spChg chg="mod">
          <ac:chgData name="alaa hussha" userId="bff018f26ce4728c" providerId="LiveId" clId="{6CEC807C-C5A8-44A6-9555-1A620ACD486B}" dt="2022-04-23T05:41:06.688" v="309" actId="122"/>
          <ac:spMkLst>
            <pc:docMk/>
            <pc:sldMk cId="2378478764" sldId="275"/>
            <ac:spMk id="2" creationId="{C18CF49C-78CE-41BD-87B3-2DC3FADE70C8}"/>
          </ac:spMkLst>
        </pc:spChg>
        <pc:spChg chg="mod">
          <ac:chgData name="alaa hussha" userId="bff018f26ce4728c" providerId="LiveId" clId="{6CEC807C-C5A8-44A6-9555-1A620ACD486B}" dt="2022-04-23T05:46:22.766" v="372" actId="122"/>
          <ac:spMkLst>
            <pc:docMk/>
            <pc:sldMk cId="2378478764" sldId="275"/>
            <ac:spMk id="3" creationId="{53F40B36-115F-4390-8EA6-5FA3AD87EC8C}"/>
          </ac:spMkLst>
        </pc:spChg>
      </pc:sldChg>
      <pc:sldChg chg="modSp new mod">
        <pc:chgData name="alaa hussha" userId="bff018f26ce4728c" providerId="LiveId" clId="{6CEC807C-C5A8-44A6-9555-1A620ACD486B}" dt="2022-04-23T05:46:20.231" v="371" actId="122"/>
        <pc:sldMkLst>
          <pc:docMk/>
          <pc:sldMk cId="2730512764" sldId="276"/>
        </pc:sldMkLst>
        <pc:spChg chg="mod">
          <ac:chgData name="alaa hussha" userId="bff018f26ce4728c" providerId="LiveId" clId="{6CEC807C-C5A8-44A6-9555-1A620ACD486B}" dt="2022-04-23T05:41:46.649" v="312" actId="122"/>
          <ac:spMkLst>
            <pc:docMk/>
            <pc:sldMk cId="2730512764" sldId="276"/>
            <ac:spMk id="2" creationId="{5BCD239F-D4D3-4D1C-8F9B-DE697BE0B5B7}"/>
          </ac:spMkLst>
        </pc:spChg>
        <pc:spChg chg="mod">
          <ac:chgData name="alaa hussha" userId="bff018f26ce4728c" providerId="LiveId" clId="{6CEC807C-C5A8-44A6-9555-1A620ACD486B}" dt="2022-04-23T05:46:20.231" v="371" actId="122"/>
          <ac:spMkLst>
            <pc:docMk/>
            <pc:sldMk cId="2730512764" sldId="276"/>
            <ac:spMk id="3" creationId="{A750A084-3E95-48C8-8007-3B890490D38D}"/>
          </ac:spMkLst>
        </pc:spChg>
      </pc:sldChg>
      <pc:sldChg chg="modSp new mod ord">
        <pc:chgData name="alaa hussha" userId="bff018f26ce4728c" providerId="LiveId" clId="{6CEC807C-C5A8-44A6-9555-1A620ACD486B}" dt="2022-04-24T00:21:51.967" v="435"/>
        <pc:sldMkLst>
          <pc:docMk/>
          <pc:sldMk cId="133456437" sldId="277"/>
        </pc:sldMkLst>
        <pc:spChg chg="mod">
          <ac:chgData name="alaa hussha" userId="bff018f26ce4728c" providerId="LiveId" clId="{6CEC807C-C5A8-44A6-9555-1A620ACD486B}" dt="2022-04-24T00:21:51.967" v="435"/>
          <ac:spMkLst>
            <pc:docMk/>
            <pc:sldMk cId="133456437" sldId="277"/>
            <ac:spMk id="2" creationId="{BB845430-FBF4-453D-AEB5-EF8DC82068FC}"/>
          </ac:spMkLst>
        </pc:spChg>
        <pc:spChg chg="mod">
          <ac:chgData name="alaa hussha" userId="bff018f26ce4728c" providerId="LiveId" clId="{6CEC807C-C5A8-44A6-9555-1A620ACD486B}" dt="2022-04-23T05:46:15.123" v="370" actId="122"/>
          <ac:spMkLst>
            <pc:docMk/>
            <pc:sldMk cId="133456437" sldId="277"/>
            <ac:spMk id="3" creationId="{E93A2663-9B0E-44E6-B116-60F76B20150B}"/>
          </ac:spMkLst>
        </pc:spChg>
      </pc:sldChg>
      <pc:sldChg chg="modSp new mod">
        <pc:chgData name="alaa hussha" userId="bff018f26ce4728c" providerId="LiveId" clId="{6CEC807C-C5A8-44A6-9555-1A620ACD486B}" dt="2022-04-23T05:46:12.401" v="369" actId="122"/>
        <pc:sldMkLst>
          <pc:docMk/>
          <pc:sldMk cId="1819824091" sldId="278"/>
        </pc:sldMkLst>
        <pc:spChg chg="mod">
          <ac:chgData name="alaa hussha" userId="bff018f26ce4728c" providerId="LiveId" clId="{6CEC807C-C5A8-44A6-9555-1A620ACD486B}" dt="2022-04-23T05:42:13.293" v="318" actId="122"/>
          <ac:spMkLst>
            <pc:docMk/>
            <pc:sldMk cId="1819824091" sldId="278"/>
            <ac:spMk id="2" creationId="{ADF480DF-2C28-4353-B58C-98E8B0F1E610}"/>
          </ac:spMkLst>
        </pc:spChg>
        <pc:spChg chg="mod">
          <ac:chgData name="alaa hussha" userId="bff018f26ce4728c" providerId="LiveId" clId="{6CEC807C-C5A8-44A6-9555-1A620ACD486B}" dt="2022-04-23T05:46:12.401" v="369" actId="122"/>
          <ac:spMkLst>
            <pc:docMk/>
            <pc:sldMk cId="1819824091" sldId="278"/>
            <ac:spMk id="3" creationId="{B96F6F52-2763-4107-A3B6-AF8E005E7BA9}"/>
          </ac:spMkLst>
        </pc:spChg>
      </pc:sldChg>
      <pc:sldChg chg="modSp new mod">
        <pc:chgData name="alaa hussha" userId="bff018f26ce4728c" providerId="LiveId" clId="{6CEC807C-C5A8-44A6-9555-1A620ACD486B}" dt="2022-04-23T05:46:07.713" v="368" actId="122"/>
        <pc:sldMkLst>
          <pc:docMk/>
          <pc:sldMk cId="4139424712" sldId="279"/>
        </pc:sldMkLst>
        <pc:spChg chg="mod">
          <ac:chgData name="alaa hussha" userId="bff018f26ce4728c" providerId="LiveId" clId="{6CEC807C-C5A8-44A6-9555-1A620ACD486B}" dt="2022-04-23T05:42:24.636" v="321" actId="122"/>
          <ac:spMkLst>
            <pc:docMk/>
            <pc:sldMk cId="4139424712" sldId="279"/>
            <ac:spMk id="2" creationId="{BFD17F51-61D1-4B62-8F46-6A95D623BFAA}"/>
          </ac:spMkLst>
        </pc:spChg>
        <pc:spChg chg="mod">
          <ac:chgData name="alaa hussha" userId="bff018f26ce4728c" providerId="LiveId" clId="{6CEC807C-C5A8-44A6-9555-1A620ACD486B}" dt="2022-04-23T05:46:07.713" v="368" actId="122"/>
          <ac:spMkLst>
            <pc:docMk/>
            <pc:sldMk cId="4139424712" sldId="279"/>
            <ac:spMk id="3" creationId="{14C1BAC2-2D29-4BD7-BBB9-36C46CAEC1A6}"/>
          </ac:spMkLst>
        </pc:spChg>
      </pc:sldChg>
      <pc:sldChg chg="modSp new mod ord">
        <pc:chgData name="alaa hussha" userId="bff018f26ce4728c" providerId="LiveId" clId="{6CEC807C-C5A8-44A6-9555-1A620ACD486B}" dt="2022-04-24T00:22:03.654" v="437"/>
        <pc:sldMkLst>
          <pc:docMk/>
          <pc:sldMk cId="1019577636" sldId="280"/>
        </pc:sldMkLst>
        <pc:spChg chg="mod">
          <ac:chgData name="alaa hussha" userId="bff018f26ce4728c" providerId="LiveId" clId="{6CEC807C-C5A8-44A6-9555-1A620ACD486B}" dt="2022-04-24T00:22:03.654" v="437"/>
          <ac:spMkLst>
            <pc:docMk/>
            <pc:sldMk cId="1019577636" sldId="280"/>
            <ac:spMk id="2" creationId="{F6B58D50-3632-4470-9398-B2B6471CE1ED}"/>
          </ac:spMkLst>
        </pc:spChg>
        <pc:spChg chg="mod">
          <ac:chgData name="alaa hussha" userId="bff018f26ce4728c" providerId="LiveId" clId="{6CEC807C-C5A8-44A6-9555-1A620ACD486B}" dt="2022-04-23T02:58:09.109" v="192" actId="5793"/>
          <ac:spMkLst>
            <pc:docMk/>
            <pc:sldMk cId="1019577636" sldId="280"/>
            <ac:spMk id="3" creationId="{A30A7B18-F9A7-419A-91E8-4BD16A99D53A}"/>
          </ac:spMkLst>
        </pc:spChg>
      </pc:sldChg>
      <pc:sldChg chg="addSp delSp modSp new mod">
        <pc:chgData name="alaa hussha" userId="bff018f26ce4728c" providerId="LiveId" clId="{6CEC807C-C5A8-44A6-9555-1A620ACD486B}" dt="2022-04-23T05:45:56.991" v="367" actId="122"/>
        <pc:sldMkLst>
          <pc:docMk/>
          <pc:sldMk cId="204519148" sldId="281"/>
        </pc:sldMkLst>
        <pc:spChg chg="mod">
          <ac:chgData name="alaa hussha" userId="bff018f26ce4728c" providerId="LiveId" clId="{6CEC807C-C5A8-44A6-9555-1A620ACD486B}" dt="2022-04-23T05:42:57.920" v="329" actId="122"/>
          <ac:spMkLst>
            <pc:docMk/>
            <pc:sldMk cId="204519148" sldId="281"/>
            <ac:spMk id="2" creationId="{4A7F3AC5-B131-4810-B804-2B56B8B8DFBB}"/>
          </ac:spMkLst>
        </pc:spChg>
        <pc:spChg chg="mod">
          <ac:chgData name="alaa hussha" userId="bff018f26ce4728c" providerId="LiveId" clId="{6CEC807C-C5A8-44A6-9555-1A620ACD486B}" dt="2022-04-23T05:45:56.991" v="367" actId="122"/>
          <ac:spMkLst>
            <pc:docMk/>
            <pc:sldMk cId="204519148" sldId="281"/>
            <ac:spMk id="3" creationId="{DA43E736-2848-4975-9F40-866EE6E7B719}"/>
          </ac:spMkLst>
        </pc:spChg>
        <pc:picChg chg="add del">
          <ac:chgData name="alaa hussha" userId="bff018f26ce4728c" providerId="LiveId" clId="{6CEC807C-C5A8-44A6-9555-1A620ACD486B}" dt="2022-04-23T05:42:53.199" v="326"/>
          <ac:picMkLst>
            <pc:docMk/>
            <pc:sldMk cId="204519148" sldId="281"/>
            <ac:picMk id="4" creationId="{3D817519-F4E8-40E0-8D1B-F3E33E1FB1E1}"/>
          </ac:picMkLst>
        </pc:picChg>
      </pc:sldChg>
      <pc:sldChg chg="modSp new mod">
        <pc:chgData name="alaa hussha" userId="bff018f26ce4728c" providerId="LiveId" clId="{6CEC807C-C5A8-44A6-9555-1A620ACD486B}" dt="2022-04-23T05:45:53.577" v="366" actId="122"/>
        <pc:sldMkLst>
          <pc:docMk/>
          <pc:sldMk cId="1972282235" sldId="282"/>
        </pc:sldMkLst>
        <pc:spChg chg="mod">
          <ac:chgData name="alaa hussha" userId="bff018f26ce4728c" providerId="LiveId" clId="{6CEC807C-C5A8-44A6-9555-1A620ACD486B}" dt="2022-04-23T05:43:21.844" v="333" actId="122"/>
          <ac:spMkLst>
            <pc:docMk/>
            <pc:sldMk cId="1972282235" sldId="282"/>
            <ac:spMk id="2" creationId="{CCAF7A63-6FAB-499E-81A3-B39E02446298}"/>
          </ac:spMkLst>
        </pc:spChg>
        <pc:spChg chg="mod">
          <ac:chgData name="alaa hussha" userId="bff018f26ce4728c" providerId="LiveId" clId="{6CEC807C-C5A8-44A6-9555-1A620ACD486B}" dt="2022-04-23T05:45:53.577" v="366" actId="122"/>
          <ac:spMkLst>
            <pc:docMk/>
            <pc:sldMk cId="1972282235" sldId="282"/>
            <ac:spMk id="3" creationId="{CB9368FD-59DC-48BD-8290-AD03B4BE5F55}"/>
          </ac:spMkLst>
        </pc:spChg>
      </pc:sldChg>
      <pc:sldChg chg="modSp new mod">
        <pc:chgData name="alaa hussha" userId="bff018f26ce4728c" providerId="LiveId" clId="{6CEC807C-C5A8-44A6-9555-1A620ACD486B}" dt="2022-04-23T05:45:51.237" v="365" actId="122"/>
        <pc:sldMkLst>
          <pc:docMk/>
          <pc:sldMk cId="2732276374" sldId="283"/>
        </pc:sldMkLst>
        <pc:spChg chg="mod">
          <ac:chgData name="alaa hussha" userId="bff018f26ce4728c" providerId="LiveId" clId="{6CEC807C-C5A8-44A6-9555-1A620ACD486B}" dt="2022-04-23T05:43:36.544" v="336" actId="122"/>
          <ac:spMkLst>
            <pc:docMk/>
            <pc:sldMk cId="2732276374" sldId="283"/>
            <ac:spMk id="2" creationId="{D9C9989D-297B-49DC-A5AF-C5212E8E2F00}"/>
          </ac:spMkLst>
        </pc:spChg>
        <pc:spChg chg="mod">
          <ac:chgData name="alaa hussha" userId="bff018f26ce4728c" providerId="LiveId" clId="{6CEC807C-C5A8-44A6-9555-1A620ACD486B}" dt="2022-04-23T05:45:51.237" v="365" actId="122"/>
          <ac:spMkLst>
            <pc:docMk/>
            <pc:sldMk cId="2732276374" sldId="283"/>
            <ac:spMk id="3" creationId="{51820786-D205-48D4-BFEA-D92E6A662443}"/>
          </ac:spMkLst>
        </pc:spChg>
      </pc:sldChg>
      <pc:sldChg chg="modSp new mod">
        <pc:chgData name="alaa hussha" userId="bff018f26ce4728c" providerId="LiveId" clId="{6CEC807C-C5A8-44A6-9555-1A620ACD486B}" dt="2022-04-23T05:45:47.420" v="364" actId="122"/>
        <pc:sldMkLst>
          <pc:docMk/>
          <pc:sldMk cId="1854624264" sldId="284"/>
        </pc:sldMkLst>
        <pc:spChg chg="mod">
          <ac:chgData name="alaa hussha" userId="bff018f26ce4728c" providerId="LiveId" clId="{6CEC807C-C5A8-44A6-9555-1A620ACD486B}" dt="2022-04-23T05:43:52.029" v="339" actId="122"/>
          <ac:spMkLst>
            <pc:docMk/>
            <pc:sldMk cId="1854624264" sldId="284"/>
            <ac:spMk id="2" creationId="{8CA8C39B-B0EE-4451-A6AC-89041DAFA183}"/>
          </ac:spMkLst>
        </pc:spChg>
        <pc:spChg chg="mod">
          <ac:chgData name="alaa hussha" userId="bff018f26ce4728c" providerId="LiveId" clId="{6CEC807C-C5A8-44A6-9555-1A620ACD486B}" dt="2022-04-23T05:45:47.420" v="364" actId="122"/>
          <ac:spMkLst>
            <pc:docMk/>
            <pc:sldMk cId="1854624264" sldId="284"/>
            <ac:spMk id="3" creationId="{4DA6982E-BBB8-48F7-9C03-10A3A950D77A}"/>
          </ac:spMkLst>
        </pc:spChg>
      </pc:sldChg>
      <pc:sldChg chg="modSp new mod ord">
        <pc:chgData name="alaa hussha" userId="bff018f26ce4728c" providerId="LiveId" clId="{6CEC807C-C5A8-44A6-9555-1A620ACD486B}" dt="2022-04-24T00:22:17.213" v="439"/>
        <pc:sldMkLst>
          <pc:docMk/>
          <pc:sldMk cId="206481800" sldId="285"/>
        </pc:sldMkLst>
        <pc:spChg chg="mod">
          <ac:chgData name="alaa hussha" userId="bff018f26ce4728c" providerId="LiveId" clId="{6CEC807C-C5A8-44A6-9555-1A620ACD486B}" dt="2022-04-24T00:22:17.213" v="439"/>
          <ac:spMkLst>
            <pc:docMk/>
            <pc:sldMk cId="206481800" sldId="285"/>
            <ac:spMk id="2" creationId="{24730280-0B3A-4317-99DE-17C4D9AC4899}"/>
          </ac:spMkLst>
        </pc:spChg>
        <pc:spChg chg="mod">
          <ac:chgData name="alaa hussha" userId="bff018f26ce4728c" providerId="LiveId" clId="{6CEC807C-C5A8-44A6-9555-1A620ACD486B}" dt="2022-04-23T05:45:44.964" v="363" actId="122"/>
          <ac:spMkLst>
            <pc:docMk/>
            <pc:sldMk cId="206481800" sldId="285"/>
            <ac:spMk id="3" creationId="{EB35DED8-D11D-49CD-B9F7-B4E3DAC6059C}"/>
          </ac:spMkLst>
        </pc:spChg>
      </pc:sldChg>
      <pc:sldChg chg="modSp new mod ord">
        <pc:chgData name="alaa hussha" userId="bff018f26ce4728c" providerId="LiveId" clId="{6CEC807C-C5A8-44A6-9555-1A620ACD486B}" dt="2022-04-24T00:22:28.922" v="441"/>
        <pc:sldMkLst>
          <pc:docMk/>
          <pc:sldMk cId="727515374" sldId="286"/>
        </pc:sldMkLst>
        <pc:spChg chg="mod">
          <ac:chgData name="alaa hussha" userId="bff018f26ce4728c" providerId="LiveId" clId="{6CEC807C-C5A8-44A6-9555-1A620ACD486B}" dt="2022-04-24T00:22:28.922" v="441"/>
          <ac:spMkLst>
            <pc:docMk/>
            <pc:sldMk cId="727515374" sldId="286"/>
            <ac:spMk id="2" creationId="{D89F0258-B299-43A5-B547-D6EF710D0EF5}"/>
          </ac:spMkLst>
        </pc:spChg>
        <pc:spChg chg="mod">
          <ac:chgData name="alaa hussha" userId="bff018f26ce4728c" providerId="LiveId" clId="{6CEC807C-C5A8-44A6-9555-1A620ACD486B}" dt="2022-04-23T05:45:38.478" v="362" actId="122"/>
          <ac:spMkLst>
            <pc:docMk/>
            <pc:sldMk cId="727515374" sldId="286"/>
            <ac:spMk id="3" creationId="{708B3930-35F1-4825-AF3E-50BAFB2F765A}"/>
          </ac:spMkLst>
        </pc:spChg>
      </pc:sldChg>
      <pc:sldChg chg="modSp new mod">
        <pc:chgData name="alaa hussha" userId="bff018f26ce4728c" providerId="LiveId" clId="{6CEC807C-C5A8-44A6-9555-1A620ACD486B}" dt="2022-04-23T05:45:34.738" v="361" actId="122"/>
        <pc:sldMkLst>
          <pc:docMk/>
          <pc:sldMk cId="3565430005" sldId="287"/>
        </pc:sldMkLst>
        <pc:spChg chg="mod">
          <ac:chgData name="alaa hussha" userId="bff018f26ce4728c" providerId="LiveId" clId="{6CEC807C-C5A8-44A6-9555-1A620ACD486B}" dt="2022-04-23T05:44:30.255" v="348" actId="122"/>
          <ac:spMkLst>
            <pc:docMk/>
            <pc:sldMk cId="3565430005" sldId="287"/>
            <ac:spMk id="2" creationId="{C6600A7B-82AB-49C8-A0F0-B9B9EC428B6D}"/>
          </ac:spMkLst>
        </pc:spChg>
        <pc:spChg chg="mod">
          <ac:chgData name="alaa hussha" userId="bff018f26ce4728c" providerId="LiveId" clId="{6CEC807C-C5A8-44A6-9555-1A620ACD486B}" dt="2022-04-23T05:45:34.738" v="361" actId="122"/>
          <ac:spMkLst>
            <pc:docMk/>
            <pc:sldMk cId="3565430005" sldId="287"/>
            <ac:spMk id="3" creationId="{68AA7243-CA57-41B9-8BB5-B09845C67467}"/>
          </ac:spMkLst>
        </pc:spChg>
      </pc:sldChg>
      <pc:sldChg chg="modSp new mod ord">
        <pc:chgData name="alaa hussha" userId="bff018f26ce4728c" providerId="LiveId" clId="{6CEC807C-C5A8-44A6-9555-1A620ACD486B}" dt="2022-04-24T00:22:41.151" v="443"/>
        <pc:sldMkLst>
          <pc:docMk/>
          <pc:sldMk cId="410113895" sldId="288"/>
        </pc:sldMkLst>
        <pc:spChg chg="mod">
          <ac:chgData name="alaa hussha" userId="bff018f26ce4728c" providerId="LiveId" clId="{6CEC807C-C5A8-44A6-9555-1A620ACD486B}" dt="2022-04-24T00:22:41.151" v="443"/>
          <ac:spMkLst>
            <pc:docMk/>
            <pc:sldMk cId="410113895" sldId="288"/>
            <ac:spMk id="2" creationId="{F3EE055A-6AA9-4A4B-A027-4580DE001DA5}"/>
          </ac:spMkLst>
        </pc:spChg>
        <pc:spChg chg="mod">
          <ac:chgData name="alaa hussha" userId="bff018f26ce4728c" providerId="LiveId" clId="{6CEC807C-C5A8-44A6-9555-1A620ACD486B}" dt="2022-04-23T05:45:32.220" v="360" actId="122"/>
          <ac:spMkLst>
            <pc:docMk/>
            <pc:sldMk cId="410113895" sldId="288"/>
            <ac:spMk id="3" creationId="{E22CFE01-A2C9-4868-A008-21841A7B5D96}"/>
          </ac:spMkLst>
        </pc:spChg>
      </pc:sldChg>
      <pc:sldChg chg="modSp new mod">
        <pc:chgData name="alaa hussha" userId="bff018f26ce4728c" providerId="LiveId" clId="{6CEC807C-C5A8-44A6-9555-1A620ACD486B}" dt="2022-04-23T05:45:29.202" v="359" actId="122"/>
        <pc:sldMkLst>
          <pc:docMk/>
          <pc:sldMk cId="482890537" sldId="289"/>
        </pc:sldMkLst>
        <pc:spChg chg="mod">
          <ac:chgData name="alaa hussha" userId="bff018f26ce4728c" providerId="LiveId" clId="{6CEC807C-C5A8-44A6-9555-1A620ACD486B}" dt="2022-04-23T05:44:55.367" v="354" actId="122"/>
          <ac:spMkLst>
            <pc:docMk/>
            <pc:sldMk cId="482890537" sldId="289"/>
            <ac:spMk id="2" creationId="{9666692F-72EF-4852-A122-F5DA001CFB4B}"/>
          </ac:spMkLst>
        </pc:spChg>
        <pc:spChg chg="mod">
          <ac:chgData name="alaa hussha" userId="bff018f26ce4728c" providerId="LiveId" clId="{6CEC807C-C5A8-44A6-9555-1A620ACD486B}" dt="2022-04-23T05:45:29.202" v="359" actId="122"/>
          <ac:spMkLst>
            <pc:docMk/>
            <pc:sldMk cId="482890537" sldId="289"/>
            <ac:spMk id="3" creationId="{882E5BC1-F0CA-42B6-ADE8-2BA16A1A71F4}"/>
          </ac:spMkLst>
        </pc:spChg>
      </pc:sldChg>
      <pc:sldChg chg="modSp new mod">
        <pc:chgData name="alaa hussha" userId="bff018f26ce4728c" providerId="LiveId" clId="{6CEC807C-C5A8-44A6-9555-1A620ACD486B}" dt="2022-04-23T05:45:25.244" v="358" actId="122"/>
        <pc:sldMkLst>
          <pc:docMk/>
          <pc:sldMk cId="2738226428" sldId="290"/>
        </pc:sldMkLst>
        <pc:spChg chg="mod">
          <ac:chgData name="alaa hussha" userId="bff018f26ce4728c" providerId="LiveId" clId="{6CEC807C-C5A8-44A6-9555-1A620ACD486B}" dt="2022-04-23T05:45:08.569" v="357" actId="122"/>
          <ac:spMkLst>
            <pc:docMk/>
            <pc:sldMk cId="2738226428" sldId="290"/>
            <ac:spMk id="2" creationId="{6D4CEF3A-BF9D-49BF-9E07-FEB21C23E26B}"/>
          </ac:spMkLst>
        </pc:spChg>
        <pc:spChg chg="mod">
          <ac:chgData name="alaa hussha" userId="bff018f26ce4728c" providerId="LiveId" clId="{6CEC807C-C5A8-44A6-9555-1A620ACD486B}" dt="2022-04-23T05:45:25.244" v="358" actId="122"/>
          <ac:spMkLst>
            <pc:docMk/>
            <pc:sldMk cId="2738226428" sldId="290"/>
            <ac:spMk id="3" creationId="{43BF9F30-E6AF-4AF8-B982-BF3A403817B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E063-0455-43A8-9BA1-DA6DAA32D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E225CA-780A-4D5A-8D9A-9A0892F45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7AD57-F4FD-44CB-B2F4-DF24F9470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FDE9C-381A-47F2-BAA5-C6BBF9D04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39905-E0E9-4F94-BE36-B9CAFE1D4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0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7B38C-08BD-42BC-943A-0698C2FA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16FDF-2DDB-410B-8534-26E8D8BAA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341C8-DC6F-4952-A857-B70F3E94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348E-FC2A-4250-BAD1-53C10CCE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5BC17-D020-4C26-B8BD-3F98532B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5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7A385E-0949-48F4-8B4E-0E848B9BF0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BBEA3A-7636-489C-A386-6E4D5B434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10591-EC3C-48F7-80B2-A197FE4C6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655DA-04BA-4682-A8E6-5EF77113B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8975A-F738-4361-800F-E9FB3F1FD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1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B269F-6E31-48F7-BA40-C31D8D863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9876C-2F29-4C9A-BB98-90B91C2F6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3B461-EC6C-41E7-8F2A-ED219E6EC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613FF-BA09-4363-BA65-EE007F625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D2C85-3D4F-4155-BC43-268A6F94C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46E95-6056-4DCE-89D9-64FF725F1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9092F-49E8-4E6F-9552-826CFF59B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CC9EA-BABD-49C4-9AFC-D7BA1D160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4DAB1-BE34-4079-AD3D-639E7267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A6D0F-1ED7-494B-9251-DF52CD40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5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7FBBD-01F4-41EF-9BE2-777D91CBA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B5E8A-5905-42FE-ABE7-74BD3929FE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D977E-2ACD-4988-8460-3F3E856AF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AE82A-E58B-49A5-9265-0F7FFE3F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61835-9FC7-4FB9-B248-A2A8680AB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CFDE5-CDEB-4D52-885F-3961058B9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4946D-36F9-4AB0-BC20-C3D7DD5C1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B6393-5EDE-48CA-B55A-70AD55F5F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AAC26-823F-4DFA-9C3C-B2182E2D2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A8D5F0-135A-49FD-B5C6-E095549A7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0E3DB3-267B-4E40-91D0-BD6F909690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F5C68E-60F0-41CD-8D57-51AEDA26A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BAC406-FCE2-49FD-B43D-8F778452A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68A90A-A5E8-48CD-9E76-25E97331E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9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B3B2F-0913-4D26-8BD2-65DF317B2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A38E00-087A-4477-93BD-2166E8235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2B264C-D06D-4FA8-8519-06B3271B2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E291FD-0973-4E4B-A0C5-5DEC15DEC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3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DF7CAC-5502-40D1-9932-5A2F02006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0F860A-CCCE-488D-8EF3-5D1CF5D80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4606B6-40A2-42E8-B051-F3695326B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9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64F33-BD78-42C7-A9E8-1E7E45C35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1B752-3005-49DE-98FB-4DAE174E4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B990-1D3C-4889-9903-F1505CA76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F12B7-4862-440F-B3E8-475B376B2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79DF7F-2120-4A27-A346-C19252B76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9587-B862-4CEB-B1B3-4F0E43F6F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5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D9C5D-7B39-4161-8026-09C56775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33A13D-F783-4F03-831D-F6E9EC08E8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989643-0EE7-43F5-A006-ED29E896F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53C35-19C0-4CF3-8DD8-6653719FC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BBE0F-52D9-4328-B2F3-7DC93505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11141-7172-43BE-A0E6-0AE89DEFA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6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241C4C-5F22-4592-8076-0072D86B7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8DC0A-1792-4B28-AF96-E8F6E397B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B6F2E-61E8-47C1-8607-2AD7E278A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35E04-E627-41EB-B82E-2455A35CF7A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7BA0-891F-417D-8FE9-481B7E1EB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3DC29-88D0-4B34-AE78-A382C8BF04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9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FC9025-5A2D-4B13-AD60-292CDABA5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64355"/>
          </a:xfrm>
        </p:spPr>
        <p:txBody>
          <a:bodyPr/>
          <a:lstStyle/>
          <a:p>
            <a:pPr algn="ctr"/>
            <a:r>
              <a:rPr lang="ar-IQ" dirty="0"/>
              <a:t>ابتسام محمد سعيد جاسب جايد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0194AB-F804-4252-97D6-016D7467C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07733"/>
            <a:ext cx="12192000" cy="4250266"/>
          </a:xfrm>
        </p:spPr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If you could spend a day with anyone, whom would you choose?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6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0E3A6-F6EC-4C48-A563-28C8B31DD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أم البنين علي حمزة عباس مشاري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56417-62E6-49FE-AF27-EEE4E00C1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How would your friends and family describe you?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03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D5C46-6AE6-4E2C-939E-57AAC521D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أم البنين قاسم حميدي صالح الرحيمه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6D71E-44EF-44A0-99E0-25FD9410A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Describe your dream house to me.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69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FBBD2-CCFB-46C1-8CF8-B81AAEA4E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أماني مهند عبد الامير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D7F38-852B-4F51-B601-5817825DB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 you remember the last dream you had? Tell us about it?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11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8EE2B-5963-4482-83A9-552C984A7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آمنة حميد غالب عجيل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0BBA2-E7D6-4652-A1BC-35825F314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 you usually break the rules or follow them? How or why?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52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CF49C-78CE-41BD-87B3-2DC3FADE7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انعام عباس شعلان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40B36-115F-4390-8EA6-5FA3AD87E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are three smart phone apps that you can't live without?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78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D239F-D4D3-4D1C-8F9B-DE697BE0B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أنوار عبدالرؤوف محمد عبدالكريم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0A084-3E95-48C8-8007-3B890490D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How do you keep up to date with the news?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512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480DF-2C28-4353-B58C-98E8B0F1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آيات علاء دليل سنوح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F6F52-2763-4107-A3B6-AF8E005E7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is your morning routine like? What is your evening routine like?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24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17F51-61D1-4B62-8F46-6A95D623B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آيات قاسم عبد الجليل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1BAC2-2D29-4BD7-BBB9-36C46CAEC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is the first thing that you think of in the morning? What is the last thing that you think of before you go to sleep?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424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3AC5-B131-4810-B804-2B56B8B8D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آية عبد الكاظم عريبي بنيان فريجي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3E736-2848-4975-9F40-866EE6E7B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If you could invent a holiday, what would it be?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19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7A63-6FAB-499E-81A3-B39E02446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إيلاف حسن بريو جلوب الحجاج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368FD-59DC-48BD-8290-AD03B4BE5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If you had to give up one of your five senses, which one would it be and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8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ED090-0ACC-411C-A642-6AA90CDD0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أزهار داود سلمان حامد الخرساني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6A751-69AA-4574-B41D-B0A299958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is one of your strengths? Tell more about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15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9989D-297B-49DC-A5AF-C5212E8E2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إيلاف حسين خلف عليوي الصبح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20786-D205-48D4-BFEA-D92E6A662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If you became president, what is the first thing you would do?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76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8C39B-B0EE-4451-A6AC-89041DAFA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إيلاف رائد مهدي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6982E-BBB8-48F7-9C03-10A3A950D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would you do if you couldn't use the internet or watch TV for a month?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624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00A7B-82AB-49C8-A0F0-B9B9EC428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بتول جاسم فريد </a:t>
            </a:r>
            <a:r>
              <a:rPr lang="ar-IQ" dirty="0" err="1"/>
              <a:t>شنشول</a:t>
            </a:r>
            <a:r>
              <a:rPr lang="ar-IQ" dirty="0"/>
              <a:t> المحمودي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A7243-CA57-41B9-8BB5-B09845C67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do you think your life will look like in 10 years?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30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6692F-72EF-4852-A122-F5DA001C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بتول محمود </a:t>
            </a:r>
            <a:r>
              <a:rPr lang="ar-IQ" dirty="0" err="1"/>
              <a:t>عبدالامير</a:t>
            </a:r>
            <a:r>
              <a:rPr lang="ar-IQ" dirty="0"/>
              <a:t> قاسم الربيعي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E5BC1-F0CA-42B6-ADE8-2BA16A1A7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After a long day, do you prefer to hang out with friends or spend time alone?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905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CEF3A-BF9D-49BF-9E07-FEB21C23E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بدور احمد حسين ثجيل المشعل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F9F30-E6AF-4AF8-B982-BF3A40381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do you like to do to celebrate your birthday?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26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D05C3-25D7-4152-9CC4-1013A05DC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بنين أحمد علوان ثابت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11F96-B025-48B3-941D-5D8B2D3E5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If you wanted to reward yourself what might you do to celebrate?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44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026BA-70DD-415A-A0CA-A6B450CE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بنين توفيق عبدالوهاب </a:t>
            </a:r>
            <a:r>
              <a:rPr lang="ar-IQ" dirty="0" err="1"/>
              <a:t>صيهود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19C43-E3F1-49D3-AA52-3EFD7E5F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is one thing about your life that you would not change?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02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985AF-D34A-4CEF-AC6F-E6BB47507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بنين عبدالكريم خنجر محسن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F5AC6-1865-4842-A87E-68A07E38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subject in college turned out to be your favorite?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393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4B9E3-9F32-4F85-8D89-D59FD200D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تبارك أمجد هاشم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683E1-4102-4110-8F5D-BA6C95BDB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If you could magically do one thing, what would you do?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212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F659E-FCE6-43FD-84D0-B4CA8F776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تبارك حمزة عباس احمد الديراوي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79515-5DC7-4A17-AEA3-8B7D7E285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If you won a five-minute shopping spree at any store, where would you choose?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67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9BC8B-4A4F-45C7-9BAA-A06C08163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إسراء علي جبار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91F30-ADDF-46FB-84D3-E30F05F9A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If you are feeling unmotivated, who helps you get yourself going?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033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F0889-73B8-4620-892D-A1ED2B2A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تقى صفاء الدين صالح مهدي الاحمد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1A9FE-9336-41E5-AB26-42328DD33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Are you messy or organized? How 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7612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45430-FBF4-453D-AEB5-EF8DC820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جنان حسام جعفر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A2663-9B0E-44E6-B116-60F76B201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How often do you use your phone? Why?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64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58D50-3632-4470-9398-B2B6471CE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جنان محمد أمين نعيم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A7B18-F9A7-419A-91E8-4BD16A99D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If you could go back in time and change one thing, what would that be?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776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30280-0B3A-4317-99DE-17C4D9AC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جيهان عباس </a:t>
            </a:r>
            <a:r>
              <a:rPr lang="ar-IQ" dirty="0" err="1"/>
              <a:t>عبدالامام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5DED8-D11D-49CD-B9F7-B4E3DAC60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If you could try out any job for one week, what job would you choose to try?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18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F0258-B299-43A5-B547-D6EF710D0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حسين حديد شرهان حسين الصالحي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B3930-35F1-4825-AF3E-50BAFB2F7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If you could eliminate one thing that you did everyday, what would it be?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5153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E055A-6AA9-4A4B-A027-4580DE001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حسين عادل هادي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CFE01-A2C9-4868-A008-21841A7B5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age do you want to live to?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67E37-620F-41C8-9D10-01C94357B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أسماء حازم هندال عوفي العطوان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6A490-B417-4BD5-853F-CF04901C7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always makes you feel good about yourself?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044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C28AD-6840-4A4C-9A6E-991CE9FCF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أسماء ناجي حريب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8E927-7D67-41B7-9DC3-2DF86E7F5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If you won a million dollars, what might you change about your life?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78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980D0-9565-4237-9145-6DE09F1CF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أسيل فوزي عبدالله عمر السعدون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E7DAD-AD34-4E6F-88D6-D270B3776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is a goal you have and how will you achieve it?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072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3A9F4-0D55-4E0D-BF8E-B52CF6AE8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أطياف منتصر مهجر جاسم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469A6-FD13-406A-BBED-DAB5988FE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If you learned you only had six months to live, how would you spend your time?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822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403AB-A439-4832-84EB-B5F8C2796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آلاء عبد الزهره حمدي خلاف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8D853-237F-4398-9BD1-EA6C30D18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do you like least about living in your city/town?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592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A7773-1C66-4C14-82B2-57F9E5C8A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أم البنين شاكر اشنيع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F40E2-FFEA-4F13-855A-2432F931E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Are you more of a spontaneous or structured person? How?</a:t>
            </a:r>
          </a:p>
          <a:p>
            <a:pPr marL="0" indent="0" algn="l">
              <a:buNone/>
            </a:pP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46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654</Words>
  <Application>Microsoft Office PowerPoint</Application>
  <PresentationFormat>Widescreen</PresentationFormat>
  <Paragraphs>85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Verdana</vt:lpstr>
      <vt:lpstr>Office Theme</vt:lpstr>
      <vt:lpstr>ابتسام محمد سعيد جاسب جايد </vt:lpstr>
      <vt:lpstr>أزهار داود سلمان حامد الخرساني</vt:lpstr>
      <vt:lpstr>إسراء علي جبار</vt:lpstr>
      <vt:lpstr>أسماء حازم هندال عوفي العطوان</vt:lpstr>
      <vt:lpstr>أسماء ناجي حريب </vt:lpstr>
      <vt:lpstr>أسيل فوزي عبدالله عمر السعدون</vt:lpstr>
      <vt:lpstr>أطياف منتصر مهجر جاسم</vt:lpstr>
      <vt:lpstr>آلاء عبد الزهره حمدي خلاف</vt:lpstr>
      <vt:lpstr>أم البنين شاكر اشنيع</vt:lpstr>
      <vt:lpstr>أم البنين علي حمزة عباس مشاري</vt:lpstr>
      <vt:lpstr>أم البنين قاسم حميدي صالح الرحيمه</vt:lpstr>
      <vt:lpstr>أماني مهند عبد الامير </vt:lpstr>
      <vt:lpstr>آمنة حميد غالب عجيل </vt:lpstr>
      <vt:lpstr>انعام عباس شعلان </vt:lpstr>
      <vt:lpstr>أنوار عبدالرؤوف محمد عبدالكريم</vt:lpstr>
      <vt:lpstr>آيات علاء دليل سنوح</vt:lpstr>
      <vt:lpstr>آيات قاسم عبد الجليل </vt:lpstr>
      <vt:lpstr>آية عبد الكاظم عريبي بنيان فريجي</vt:lpstr>
      <vt:lpstr>إيلاف حسن بريو جلوب الحجاج</vt:lpstr>
      <vt:lpstr>إيلاف حسين خلف عليوي الصبح</vt:lpstr>
      <vt:lpstr>إيلاف رائد مهدي</vt:lpstr>
      <vt:lpstr>بتول جاسم فريد شنشول المحمودي</vt:lpstr>
      <vt:lpstr>بتول محمود عبدالامير قاسم الربيعي</vt:lpstr>
      <vt:lpstr>بدور احمد حسين ثجيل المشعل</vt:lpstr>
      <vt:lpstr>بنين أحمد علوان ثابت </vt:lpstr>
      <vt:lpstr>بنين توفيق عبدالوهاب صيهود</vt:lpstr>
      <vt:lpstr>بنين عبدالكريم خنجر محسن </vt:lpstr>
      <vt:lpstr>تبارك أمجد هاشم </vt:lpstr>
      <vt:lpstr>تبارك حمزة عباس احمد الديراوي</vt:lpstr>
      <vt:lpstr>تقى صفاء الدين صالح مهدي الاحمد</vt:lpstr>
      <vt:lpstr>جنان حسام جعفر</vt:lpstr>
      <vt:lpstr>جنان محمد أمين نعيم </vt:lpstr>
      <vt:lpstr>جيهان عباس عبدالامام</vt:lpstr>
      <vt:lpstr>حسين حديد شرهان حسين الصالحي</vt:lpstr>
      <vt:lpstr>حسين عادل هادي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alaa hussha</dc:creator>
  <cp:lastModifiedBy>alaa hussha</cp:lastModifiedBy>
  <cp:revision>3</cp:revision>
  <dcterms:created xsi:type="dcterms:W3CDTF">2022-04-23T02:31:52Z</dcterms:created>
  <dcterms:modified xsi:type="dcterms:W3CDTF">2022-04-24T00:23:20Z</dcterms:modified>
</cp:coreProperties>
</file>